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7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93" r:id="rId10"/>
    <p:sldId id="266" r:id="rId11"/>
    <p:sldId id="268" r:id="rId12"/>
    <p:sldId id="284" r:id="rId13"/>
    <p:sldId id="283" r:id="rId14"/>
    <p:sldId id="269" r:id="rId15"/>
    <p:sldId id="294" r:id="rId16"/>
    <p:sldId id="292" r:id="rId17"/>
    <p:sldId id="280" r:id="rId18"/>
    <p:sldId id="281" r:id="rId19"/>
    <p:sldId id="295" r:id="rId20"/>
    <p:sldId id="296" r:id="rId21"/>
    <p:sldId id="271" r:id="rId22"/>
    <p:sldId id="277" r:id="rId23"/>
    <p:sldId id="290" r:id="rId24"/>
    <p:sldId id="291" r:id="rId25"/>
    <p:sldId id="275" r:id="rId26"/>
    <p:sldId id="276" r:id="rId27"/>
    <p:sldId id="278" r:id="rId28"/>
    <p:sldId id="279" r:id="rId29"/>
    <p:sldId id="289" r:id="rId30"/>
    <p:sldId id="267" r:id="rId31"/>
    <p:sldId id="285" r:id="rId32"/>
    <p:sldId id="286" r:id="rId33"/>
    <p:sldId id="287" r:id="rId34"/>
    <p:sldId id="288" r:id="rId35"/>
    <p:sldId id="259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60"/>
    <p:restoredTop sz="94595"/>
  </p:normalViewPr>
  <p:slideViewPr>
    <p:cSldViewPr snapToGrid="0" snapToObjects="1">
      <p:cViewPr varScale="1">
        <p:scale>
          <a:sx n="102" d="100"/>
          <a:sy n="102" d="100"/>
        </p:scale>
        <p:origin x="1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23.06.22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23.06.22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23.06.22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23.06.22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23.06.22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23.06.22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23.06.22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image" Target="../media/image46.svg"/><Relationship Id="rId5" Type="http://schemas.openxmlformats.org/officeDocument/2006/relationships/image" Target="../media/image42.png"/><Relationship Id="rId10" Type="http://schemas.openxmlformats.org/officeDocument/2006/relationships/image" Target="../media/image45.png"/><Relationship Id="rId4" Type="http://schemas.openxmlformats.org/officeDocument/2006/relationships/image" Target="../media/image41.svg"/><Relationship Id="rId9" Type="http://schemas.openxmlformats.org/officeDocument/2006/relationships/image" Target="../media/image2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9533" y="2510047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2466909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fik 78" descr="Mann mit einfarbiger Füllung">
            <a:extLst>
              <a:ext uri="{FF2B5EF4-FFF2-40B4-BE49-F238E27FC236}">
                <a16:creationId xmlns:a16="http://schemas.microsoft.com/office/drawing/2014/main" id="{90E02791-943E-B849-ADE4-3E9CA63CC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4511408"/>
            <a:ext cx="2202003" cy="18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:r>
                  <a:rPr lang="en-GB" sz="1600" b="0" dirty="0" err="1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i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40435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1649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 </a:t>
            </a:r>
            <a:r>
              <a:rPr lang="en-US" b="1" dirty="0"/>
              <a:t>H(X)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of X given </a:t>
            </a:r>
            <a:r>
              <a:rPr lang="en-US" b="1" dirty="0"/>
              <a:t>Y H(X|Y)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93633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149465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537608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33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2446</Words>
  <Application>Microsoft Macintosh PowerPoint</Application>
  <PresentationFormat>Breitbild</PresentationFormat>
  <Paragraphs>436</Paragraphs>
  <Slides>35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PowerPoint-Präsentation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69</cp:revision>
  <dcterms:created xsi:type="dcterms:W3CDTF">2022-05-27T07:19:57Z</dcterms:created>
  <dcterms:modified xsi:type="dcterms:W3CDTF">2022-06-23T18:48:47Z</dcterms:modified>
</cp:coreProperties>
</file>